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2"/>
  </p:notesMasterIdLst>
  <p:sldIdLst>
    <p:sldId id="256" r:id="rId2"/>
    <p:sldId id="257" r:id="rId3"/>
    <p:sldId id="258" r:id="rId4"/>
    <p:sldId id="277" r:id="rId5"/>
    <p:sldId id="278" r:id="rId6"/>
    <p:sldId id="259" r:id="rId7"/>
    <p:sldId id="268" r:id="rId8"/>
    <p:sldId id="260" r:id="rId9"/>
    <p:sldId id="269" r:id="rId10"/>
    <p:sldId id="279" r:id="rId11"/>
    <p:sldId id="261" r:id="rId12"/>
    <p:sldId id="270" r:id="rId13"/>
    <p:sldId id="280" r:id="rId14"/>
    <p:sldId id="263" r:id="rId15"/>
    <p:sldId id="271" r:id="rId16"/>
    <p:sldId id="281" r:id="rId17"/>
    <p:sldId id="262" r:id="rId18"/>
    <p:sldId id="272" r:id="rId19"/>
    <p:sldId id="282" r:id="rId20"/>
    <p:sldId id="265" r:id="rId21"/>
    <p:sldId id="264" r:id="rId22"/>
    <p:sldId id="273" r:id="rId23"/>
    <p:sldId id="284" r:id="rId24"/>
    <p:sldId id="283" r:id="rId25"/>
    <p:sldId id="266" r:id="rId26"/>
    <p:sldId id="267" r:id="rId27"/>
    <p:sldId id="276" r:id="rId28"/>
    <p:sldId id="275" r:id="rId29"/>
    <p:sldId id="285" r:id="rId30"/>
    <p:sldId id="286" r:id="rId3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73" autoAdjust="0"/>
  </p:normalViewPr>
  <p:slideViewPr>
    <p:cSldViewPr>
      <p:cViewPr varScale="1">
        <p:scale>
          <a:sx n="83" d="100"/>
          <a:sy n="83" d="100"/>
        </p:scale>
        <p:origin x="-1282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6FB00-AFF2-414B-B5EC-088FE55E13D3}" type="datetimeFigureOut">
              <a:rPr lang="fr-FR" smtClean="0"/>
              <a:pPr/>
              <a:t>25/07/2022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C281C-F605-4171-B469-5717D160F2D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25/07/2022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25/07/2022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25/07/2022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25/07/2022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25/07/2022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25/07/2022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25/07/2022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25/07/2022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25/07/2022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25/07/2022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25/07/2022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25/07/2022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u="sng" dirty="0" smtClean="0"/>
              <a:t>PRESENTATION PROJET 2</a:t>
            </a:r>
            <a:endParaRPr lang="fr-FR" u="sng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357562"/>
            <a:ext cx="6400800" cy="2281238"/>
          </a:xfrm>
        </p:spPr>
        <p:txBody>
          <a:bodyPr>
            <a:normAutofit/>
          </a:bodyPr>
          <a:lstStyle/>
          <a:p>
            <a:r>
              <a:rPr lang="fr-FR" sz="2400" dirty="0" smtClean="0"/>
              <a:t>Soutenance 26/07/2022</a:t>
            </a:r>
            <a:endParaRPr lang="fr-FR" sz="2400" dirty="0"/>
          </a:p>
        </p:txBody>
      </p:sp>
      <p:sp>
        <p:nvSpPr>
          <p:cNvPr id="4" name="Rectangle 3"/>
          <p:cNvSpPr/>
          <p:nvPr/>
        </p:nvSpPr>
        <p:spPr>
          <a:xfrm>
            <a:off x="1500166" y="1500174"/>
            <a:ext cx="6286544" cy="35004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158" y="142852"/>
            <a:ext cx="8572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              </a:t>
            </a:r>
            <a:r>
              <a:rPr lang="fr-FR" u="sng" dirty="0" smtClean="0"/>
              <a:t>CSS-TABLETTE</a:t>
            </a:r>
            <a:r>
              <a:rPr lang="fr-FR" dirty="0" smtClean="0"/>
              <a:t>                            </a:t>
            </a:r>
          </a:p>
          <a:p>
            <a:r>
              <a:rPr lang="fr-FR" dirty="0" smtClean="0"/>
              <a:t>                                                                    </a:t>
            </a:r>
            <a:r>
              <a:rPr lang="fr-FR" u="sng" dirty="0" smtClean="0"/>
              <a:t>CSS-MOBILE</a:t>
            </a:r>
            <a:endParaRPr lang="fr-FR" dirty="0" smtClean="0"/>
          </a:p>
        </p:txBody>
      </p:sp>
      <p:pic>
        <p:nvPicPr>
          <p:cNvPr id="4" name="Image 3" descr="nav tablet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785794"/>
            <a:ext cx="3209290" cy="3164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 descr="nav mobi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6512" y="142852"/>
            <a:ext cx="2643206" cy="3681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 descr="nav mobile 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6512" y="4214818"/>
            <a:ext cx="2500330" cy="252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 descr="nav mobile 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43306" y="1357298"/>
            <a:ext cx="2438085" cy="4786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Connecteur droit avec flèche 8"/>
          <p:cNvCxnSpPr/>
          <p:nvPr/>
        </p:nvCxnSpPr>
        <p:spPr>
          <a:xfrm rot="10800000" flipV="1">
            <a:off x="5643570" y="714356"/>
            <a:ext cx="571504" cy="428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5572132" y="6215082"/>
            <a:ext cx="571504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929322" y="2857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5072066" y="928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643570" y="63579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</a:t>
            </a:r>
            <a:endParaRPr lang="fr-FR" dirty="0"/>
          </a:p>
        </p:txBody>
      </p:sp>
      <p:cxnSp>
        <p:nvCxnSpPr>
          <p:cNvPr id="16" name="Connecteur droit 15"/>
          <p:cNvCxnSpPr/>
          <p:nvPr/>
        </p:nvCxnSpPr>
        <p:spPr>
          <a:xfrm rot="5400000">
            <a:off x="71430" y="3429000"/>
            <a:ext cx="6858000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 descr="LOUPE TABLET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4282" y="4786322"/>
            <a:ext cx="3086465" cy="785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HTML 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857232"/>
            <a:ext cx="8643999" cy="5651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/>
          <p:cNvSpPr txBox="1"/>
          <p:nvPr/>
        </p:nvSpPr>
        <p:spPr>
          <a:xfrm>
            <a:off x="357158" y="214290"/>
            <a:ext cx="10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>
                <a:solidFill>
                  <a:srgbClr val="FF0000"/>
                </a:solidFill>
              </a:rPr>
              <a:t>B/ Filtres</a:t>
            </a:r>
            <a:endParaRPr lang="fr-FR" b="1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28596" y="214290"/>
            <a:ext cx="144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CSS-DESKTOP</a:t>
            </a:r>
            <a:endParaRPr lang="fr-FR" u="sng" dirty="0"/>
          </a:p>
        </p:txBody>
      </p:sp>
      <p:pic>
        <p:nvPicPr>
          <p:cNvPr id="3" name="Image 2" descr="FILTRES DESTO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642918"/>
            <a:ext cx="3035138" cy="5572164"/>
          </a:xfrm>
          <a:prstGeom prst="rect">
            <a:avLst/>
          </a:prstGeom>
        </p:spPr>
      </p:pic>
      <p:pic>
        <p:nvPicPr>
          <p:cNvPr id="4" name="Image 3" descr="FILTRES DESTOK 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7554" y="642918"/>
            <a:ext cx="2891203" cy="5572164"/>
          </a:xfrm>
          <a:prstGeom prst="rect">
            <a:avLst/>
          </a:prstGeom>
        </p:spPr>
      </p:pic>
      <p:pic>
        <p:nvPicPr>
          <p:cNvPr id="5" name="Image 4" descr="FILTRES DESTOK 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9388" y="142852"/>
            <a:ext cx="2376332" cy="4286280"/>
          </a:xfrm>
          <a:prstGeom prst="rect">
            <a:avLst/>
          </a:prstGeom>
        </p:spPr>
      </p:pic>
      <p:pic>
        <p:nvPicPr>
          <p:cNvPr id="6" name="Image 5" descr="FILTRES DESTOK 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29388" y="4500570"/>
            <a:ext cx="2428892" cy="2144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85720" y="214290"/>
            <a:ext cx="1332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CSS-MOBILE</a:t>
            </a:r>
          </a:p>
          <a:p>
            <a:endParaRPr lang="fr-FR" dirty="0"/>
          </a:p>
        </p:txBody>
      </p:sp>
      <p:pic>
        <p:nvPicPr>
          <p:cNvPr id="4" name="Image 3" descr="FILTRES MOBI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571480"/>
            <a:ext cx="3010161" cy="5867909"/>
          </a:xfrm>
          <a:prstGeom prst="rect">
            <a:avLst/>
          </a:prstGeom>
        </p:spPr>
      </p:pic>
      <p:pic>
        <p:nvPicPr>
          <p:cNvPr id="5" name="Image 4" descr="FILTRES MOBILE 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868" y="571480"/>
            <a:ext cx="2857520" cy="5882215"/>
          </a:xfrm>
          <a:prstGeom prst="rect">
            <a:avLst/>
          </a:prstGeom>
        </p:spPr>
      </p:pic>
      <p:pic>
        <p:nvPicPr>
          <p:cNvPr id="6" name="Image 5" descr="FILTRES MOBILE 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00826" y="2571744"/>
            <a:ext cx="2520600" cy="2103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HTML 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1142984"/>
            <a:ext cx="8858280" cy="5437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/>
          <p:cNvSpPr txBox="1"/>
          <p:nvPr/>
        </p:nvSpPr>
        <p:spPr>
          <a:xfrm>
            <a:off x="214282" y="357166"/>
            <a:ext cx="2881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>
                <a:solidFill>
                  <a:srgbClr val="FF0000"/>
                </a:solidFill>
              </a:rPr>
              <a:t>C/ Section 1 / Hébergement</a:t>
            </a:r>
            <a:endParaRPr lang="fr-FR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571868" y="214290"/>
            <a:ext cx="144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CSS-DESKTOP</a:t>
            </a:r>
            <a:endParaRPr lang="fr-FR" dirty="0"/>
          </a:p>
        </p:txBody>
      </p:sp>
      <p:pic>
        <p:nvPicPr>
          <p:cNvPr id="3" name="Image 2" descr="HBG DESKTO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71612"/>
            <a:ext cx="2643174" cy="4768098"/>
          </a:xfrm>
          <a:prstGeom prst="rect">
            <a:avLst/>
          </a:prstGeom>
        </p:spPr>
      </p:pic>
      <p:pic>
        <p:nvPicPr>
          <p:cNvPr id="4" name="Image 3" descr="HBG DESKTOP 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28860" y="1571612"/>
            <a:ext cx="2500330" cy="4749400"/>
          </a:xfrm>
          <a:prstGeom prst="rect">
            <a:avLst/>
          </a:prstGeom>
        </p:spPr>
      </p:pic>
      <p:pic>
        <p:nvPicPr>
          <p:cNvPr id="5" name="Image 4" descr="HBG DESKTOP 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29190" y="1214422"/>
            <a:ext cx="2571768" cy="5117133"/>
          </a:xfrm>
          <a:prstGeom prst="rect">
            <a:avLst/>
          </a:prstGeom>
        </p:spPr>
      </p:pic>
      <p:pic>
        <p:nvPicPr>
          <p:cNvPr id="6" name="Image 5" descr="HBG DESKTOP 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15140" y="2786058"/>
            <a:ext cx="2428860" cy="3500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428992" y="142852"/>
            <a:ext cx="1332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CSS-MOBILE</a:t>
            </a:r>
          </a:p>
          <a:p>
            <a:endParaRPr lang="fr-FR" dirty="0"/>
          </a:p>
        </p:txBody>
      </p:sp>
      <p:pic>
        <p:nvPicPr>
          <p:cNvPr id="3" name="Image 2" descr="HBG MOBI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785794"/>
            <a:ext cx="3091678" cy="5429288"/>
          </a:xfrm>
          <a:prstGeom prst="rect">
            <a:avLst/>
          </a:prstGeom>
        </p:spPr>
      </p:pic>
      <p:pic>
        <p:nvPicPr>
          <p:cNvPr id="5" name="Image 4" descr="HBG MOBILE 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8992" y="785793"/>
            <a:ext cx="3000396" cy="5450131"/>
          </a:xfrm>
          <a:prstGeom prst="rect">
            <a:avLst/>
          </a:prstGeom>
        </p:spPr>
      </p:pic>
      <p:pic>
        <p:nvPicPr>
          <p:cNvPr id="6" name="Image 5" descr="HBG MOBILE 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57950" y="785794"/>
            <a:ext cx="2643206" cy="1433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HTML 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928670"/>
            <a:ext cx="8722981" cy="5715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/>
          <p:cNvSpPr txBox="1"/>
          <p:nvPr/>
        </p:nvSpPr>
        <p:spPr>
          <a:xfrm>
            <a:off x="214282" y="214290"/>
            <a:ext cx="4172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>
                <a:solidFill>
                  <a:srgbClr val="FF0000"/>
                </a:solidFill>
              </a:rPr>
              <a:t>Section 1/ </a:t>
            </a:r>
            <a:r>
              <a:rPr lang="fr-FR" b="1" u="sng" dirty="0" err="1" smtClean="0">
                <a:solidFill>
                  <a:srgbClr val="FF0000"/>
                </a:solidFill>
              </a:rPr>
              <a:t>Herbergement</a:t>
            </a:r>
            <a:r>
              <a:rPr lang="fr-FR" b="1" u="sng" dirty="0" smtClean="0">
                <a:solidFill>
                  <a:srgbClr val="FF0000"/>
                </a:solidFill>
              </a:rPr>
              <a:t> / Bloc Populaire</a:t>
            </a:r>
            <a:endParaRPr lang="fr-FR" b="1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500430" y="142852"/>
            <a:ext cx="144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CSS-DESKTOP</a:t>
            </a:r>
            <a:endParaRPr lang="fr-FR" u="sng" dirty="0"/>
          </a:p>
        </p:txBody>
      </p:sp>
      <p:pic>
        <p:nvPicPr>
          <p:cNvPr id="3" name="Image 2" descr="POP DESKTO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714356"/>
            <a:ext cx="3071834" cy="5845047"/>
          </a:xfrm>
          <a:prstGeom prst="rect">
            <a:avLst/>
          </a:prstGeom>
        </p:spPr>
      </p:pic>
      <p:pic>
        <p:nvPicPr>
          <p:cNvPr id="4" name="Image 3" descr="POP DESKTOP 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3240" y="714356"/>
            <a:ext cx="3143272" cy="5852668"/>
          </a:xfrm>
          <a:prstGeom prst="rect">
            <a:avLst/>
          </a:prstGeom>
        </p:spPr>
      </p:pic>
      <p:pic>
        <p:nvPicPr>
          <p:cNvPr id="5" name="Image 4" descr="POP DESKTOP 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29322" y="714356"/>
            <a:ext cx="3071834" cy="54583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57554" y="14285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CSS-MOBILE</a:t>
            </a:r>
            <a:endParaRPr lang="fr-FR" u="sng" dirty="0"/>
          </a:p>
        </p:txBody>
      </p:sp>
      <p:pic>
        <p:nvPicPr>
          <p:cNvPr id="3" name="Image 2" descr="POPULAI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28860" y="571480"/>
            <a:ext cx="3571900" cy="6035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fr-FR" b="1" u="sng" dirty="0" smtClean="0"/>
              <a:t>SOMMAIRE</a:t>
            </a:r>
            <a:endParaRPr lang="fr-FR" b="1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158" y="1142984"/>
            <a:ext cx="8229600" cy="4525963"/>
          </a:xfrm>
        </p:spPr>
        <p:txBody>
          <a:bodyPr>
            <a:normAutofit lnSpcReduction="10000"/>
          </a:bodyPr>
          <a:lstStyle/>
          <a:p>
            <a:pPr algn="ctr"/>
            <a:endParaRPr lang="fr-FR" dirty="0" smtClean="0">
              <a:solidFill>
                <a:schemeClr val="accent1"/>
              </a:solidFill>
            </a:endParaRPr>
          </a:p>
          <a:p>
            <a:pPr algn="ctr"/>
            <a:r>
              <a:rPr lang="fr-FR" b="1" dirty="0" smtClean="0"/>
              <a:t>1/Présentation du Projet </a:t>
            </a:r>
            <a:endParaRPr lang="fr-FR" b="1" dirty="0"/>
          </a:p>
          <a:p>
            <a:pPr algn="ctr"/>
            <a:r>
              <a:rPr lang="fr-FR" b="1" dirty="0" smtClean="0">
                <a:solidFill>
                  <a:schemeClr val="accent4">
                    <a:lumMod val="75000"/>
                  </a:schemeClr>
                </a:solidFill>
              </a:rPr>
              <a:t>2/Code HTML</a:t>
            </a:r>
          </a:p>
          <a:p>
            <a:pPr algn="ctr">
              <a:buNone/>
            </a:pPr>
            <a:r>
              <a:rPr lang="fr-FR" b="1" dirty="0" smtClean="0">
                <a:solidFill>
                  <a:schemeClr val="accent1"/>
                </a:solidFill>
              </a:rPr>
              <a:t>          CSS -desktop</a:t>
            </a:r>
          </a:p>
          <a:p>
            <a:pPr algn="ctr">
              <a:buNone/>
            </a:pPr>
            <a:r>
              <a:rPr lang="fr-FR" b="1" dirty="0" smtClean="0">
                <a:solidFill>
                  <a:schemeClr val="accent1"/>
                </a:solidFill>
              </a:rPr>
              <a:t>          CSS -Tablette</a:t>
            </a:r>
          </a:p>
          <a:p>
            <a:pPr algn="ctr">
              <a:buNone/>
            </a:pPr>
            <a:r>
              <a:rPr lang="fr-FR" b="1" dirty="0" smtClean="0">
                <a:solidFill>
                  <a:schemeClr val="accent1"/>
                </a:solidFill>
              </a:rPr>
              <a:t>        CSS- Mobile</a:t>
            </a:r>
          </a:p>
          <a:p>
            <a:pPr algn="ctr"/>
            <a:r>
              <a:rPr lang="fr-FR" b="1" dirty="0">
                <a:solidFill>
                  <a:srgbClr val="FFC000"/>
                </a:solidFill>
              </a:rPr>
              <a:t>3</a:t>
            </a:r>
            <a:r>
              <a:rPr lang="fr-FR" b="1" dirty="0" smtClean="0">
                <a:solidFill>
                  <a:srgbClr val="FFC000"/>
                </a:solidFill>
              </a:rPr>
              <a:t>/Validation </a:t>
            </a:r>
            <a:r>
              <a:rPr lang="fr-FR" b="1" dirty="0" smtClean="0">
                <a:solidFill>
                  <a:srgbClr val="FFC000"/>
                </a:solidFill>
              </a:rPr>
              <a:t>W3C</a:t>
            </a:r>
            <a:endParaRPr lang="fr-FR" b="1" dirty="0" smtClean="0">
              <a:solidFill>
                <a:srgbClr val="FFC000"/>
              </a:solidFill>
            </a:endParaRPr>
          </a:p>
          <a:p>
            <a:pPr algn="ctr"/>
            <a:r>
              <a:rPr lang="fr-FR" b="1" dirty="0"/>
              <a:t>4</a:t>
            </a:r>
            <a:r>
              <a:rPr lang="fr-FR" b="1" dirty="0" smtClean="0"/>
              <a:t>/Bilan du projet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HTML 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1142985"/>
            <a:ext cx="8858280" cy="552820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642910" y="357166"/>
            <a:ext cx="231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>
                <a:solidFill>
                  <a:srgbClr val="FF0000"/>
                </a:solidFill>
              </a:rPr>
              <a:t>D/ Section 2 /Activités</a:t>
            </a:r>
            <a:endParaRPr lang="fr-FR" b="1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HTML 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714356"/>
            <a:ext cx="8844127" cy="5303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571868" y="214290"/>
            <a:ext cx="144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CSS-DESKTOP</a:t>
            </a:r>
            <a:endParaRPr lang="fr-FR" u="sng" dirty="0"/>
          </a:p>
        </p:txBody>
      </p:sp>
      <p:pic>
        <p:nvPicPr>
          <p:cNvPr id="3" name="Image 2" descr="ACTIVITE DESKTO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642918"/>
            <a:ext cx="3214710" cy="5913633"/>
          </a:xfrm>
          <a:prstGeom prst="rect">
            <a:avLst/>
          </a:prstGeom>
        </p:spPr>
      </p:pic>
      <p:pic>
        <p:nvPicPr>
          <p:cNvPr id="4" name="Image 3" descr="ACTIVITES DESKTOP 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1802" y="642918"/>
            <a:ext cx="3286148" cy="5929354"/>
          </a:xfrm>
          <a:prstGeom prst="rect">
            <a:avLst/>
          </a:prstGeom>
        </p:spPr>
      </p:pic>
      <p:pic>
        <p:nvPicPr>
          <p:cNvPr id="5" name="Image 4" descr="ACTI DESKTOP 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6512" y="642918"/>
            <a:ext cx="2714644" cy="4286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DESKTOP 4 ACTIV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285728"/>
            <a:ext cx="3101609" cy="5456393"/>
          </a:xfrm>
          <a:prstGeom prst="rect">
            <a:avLst/>
          </a:prstGeom>
        </p:spPr>
      </p:pic>
      <p:pic>
        <p:nvPicPr>
          <p:cNvPr id="3" name="Image 2" descr="DESKTOP ACTI 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4678" y="285728"/>
            <a:ext cx="3543607" cy="5852668"/>
          </a:xfrm>
          <a:prstGeom prst="rect">
            <a:avLst/>
          </a:prstGeom>
        </p:spPr>
      </p:pic>
      <p:pic>
        <p:nvPicPr>
          <p:cNvPr id="4" name="Image 3" descr="DESKTOP ACT 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0012" y="2071678"/>
            <a:ext cx="3093988" cy="20956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71472" y="142852"/>
            <a:ext cx="14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CSS-TABLETTE</a:t>
            </a:r>
            <a:endParaRPr lang="fr-FR" u="sng" dirty="0"/>
          </a:p>
        </p:txBody>
      </p:sp>
      <p:sp>
        <p:nvSpPr>
          <p:cNvPr id="3" name="ZoneTexte 2"/>
          <p:cNvSpPr txBox="1"/>
          <p:nvPr/>
        </p:nvSpPr>
        <p:spPr>
          <a:xfrm>
            <a:off x="3286116" y="14285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CSS-MOBILE</a:t>
            </a:r>
            <a:endParaRPr lang="fr-FR" u="sng" dirty="0"/>
          </a:p>
        </p:txBody>
      </p:sp>
      <p:pic>
        <p:nvPicPr>
          <p:cNvPr id="4" name="Image 3" descr="TABLETTE ACTIV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571480"/>
            <a:ext cx="2428892" cy="2428892"/>
          </a:xfrm>
          <a:prstGeom prst="rect">
            <a:avLst/>
          </a:prstGeom>
        </p:spPr>
      </p:pic>
      <p:pic>
        <p:nvPicPr>
          <p:cNvPr id="5" name="Image 4" descr="ACT MOB 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488" y="2357430"/>
            <a:ext cx="2714644" cy="4147879"/>
          </a:xfrm>
          <a:prstGeom prst="rect">
            <a:avLst/>
          </a:prstGeom>
        </p:spPr>
      </p:pic>
      <p:pic>
        <p:nvPicPr>
          <p:cNvPr id="6" name="Image 5" descr="ACT MOB 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0694" y="142852"/>
            <a:ext cx="2431273" cy="3916144"/>
          </a:xfrm>
          <a:prstGeom prst="rect">
            <a:avLst/>
          </a:prstGeom>
        </p:spPr>
      </p:pic>
      <p:pic>
        <p:nvPicPr>
          <p:cNvPr id="7" name="Image 6" descr="ACT MOB 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15140" y="3857628"/>
            <a:ext cx="2285984" cy="2880967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rot="5400000" flipH="1" flipV="1">
            <a:off x="4857752" y="1571612"/>
            <a:ext cx="571504" cy="428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rot="16200000" flipH="1">
            <a:off x="7893867" y="3178967"/>
            <a:ext cx="642942" cy="428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4572000" y="20002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7929586" y="2714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8501090" y="35004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</a:t>
            </a:r>
            <a:endParaRPr lang="fr-FR" dirty="0"/>
          </a:p>
        </p:txBody>
      </p:sp>
      <p:cxnSp>
        <p:nvCxnSpPr>
          <p:cNvPr id="16" name="Connecteur droit 15"/>
          <p:cNvCxnSpPr/>
          <p:nvPr/>
        </p:nvCxnSpPr>
        <p:spPr>
          <a:xfrm rot="5400000">
            <a:off x="-714388" y="3429000"/>
            <a:ext cx="685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HTML 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571480"/>
            <a:ext cx="5479255" cy="5875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 descr="HTML 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628" y="2857496"/>
            <a:ext cx="4240575" cy="271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ZoneTexte 3"/>
          <p:cNvSpPr txBox="1"/>
          <p:nvPr/>
        </p:nvSpPr>
        <p:spPr>
          <a:xfrm>
            <a:off x="0" y="0"/>
            <a:ext cx="121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>
                <a:solidFill>
                  <a:srgbClr val="FF0000"/>
                </a:solidFill>
              </a:rPr>
              <a:t>E/ FOOTER</a:t>
            </a:r>
            <a:endParaRPr lang="fr-FR" b="1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571868" y="142852"/>
            <a:ext cx="144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CSS-DESKTOP</a:t>
            </a:r>
            <a:endParaRPr lang="fr-FR" u="sng" dirty="0"/>
          </a:p>
        </p:txBody>
      </p:sp>
      <p:pic>
        <p:nvPicPr>
          <p:cNvPr id="6" name="Image 5" descr="FOOTER DESKTOP 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642918"/>
            <a:ext cx="3673159" cy="5845047"/>
          </a:xfrm>
          <a:prstGeom prst="rect">
            <a:avLst/>
          </a:prstGeom>
        </p:spPr>
      </p:pic>
      <p:pic>
        <p:nvPicPr>
          <p:cNvPr id="7" name="Image 6" descr="FOOTER DESKTOP 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4876" y="1357298"/>
            <a:ext cx="3858960" cy="4143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928662" y="214290"/>
            <a:ext cx="154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CSS-TABLETTE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929322" y="0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CSS-MOBILE</a:t>
            </a:r>
            <a:endParaRPr lang="fr-FR" u="sng" dirty="0"/>
          </a:p>
        </p:txBody>
      </p:sp>
      <p:pic>
        <p:nvPicPr>
          <p:cNvPr id="6" name="Image 5" descr="FOOTER TABLET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9" y="1285861"/>
            <a:ext cx="3379104" cy="928694"/>
          </a:xfrm>
          <a:prstGeom prst="rect">
            <a:avLst/>
          </a:prstGeom>
        </p:spPr>
      </p:pic>
      <p:pic>
        <p:nvPicPr>
          <p:cNvPr id="7" name="Image 6" descr="FOOTER MOBI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57752" y="571480"/>
            <a:ext cx="3322608" cy="6081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96842"/>
          </a:xfrm>
        </p:spPr>
        <p:txBody>
          <a:bodyPr>
            <a:normAutofit fontScale="90000"/>
          </a:bodyPr>
          <a:lstStyle/>
          <a:p>
            <a:r>
              <a:rPr lang="fr-FR" sz="2400" b="1" u="sng" dirty="0" smtClean="0"/>
              <a:t>VALIDATION W3C/NAVIGATEURS</a:t>
            </a:r>
            <a:endParaRPr lang="fr-FR" sz="2400" b="1" u="sng" dirty="0"/>
          </a:p>
        </p:txBody>
      </p:sp>
      <p:pic>
        <p:nvPicPr>
          <p:cNvPr id="4" name="Image 3" descr="W3C HTML vali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1142984"/>
            <a:ext cx="8625110" cy="5072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ss vali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1500174"/>
            <a:ext cx="8786842" cy="429994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643306" y="285728"/>
            <a:ext cx="314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/>
              <a:t>W3C// CSS VALIDE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581772"/>
          </a:xfrm>
        </p:spPr>
        <p:txBody>
          <a:bodyPr>
            <a:normAutofit/>
          </a:bodyPr>
          <a:lstStyle/>
          <a:p>
            <a:r>
              <a:rPr lang="fr-FR" sz="2000" b="1" u="sng" dirty="0" smtClean="0"/>
              <a:t>1/PRESENTATION DU PROJET</a:t>
            </a:r>
            <a:endParaRPr lang="fr-FR" sz="2000" b="1" u="sng" dirty="0"/>
          </a:p>
        </p:txBody>
      </p:sp>
      <p:pic>
        <p:nvPicPr>
          <p:cNvPr id="4" name="Image 3" descr="DECOUPAGE MAQUET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14356"/>
            <a:ext cx="4526244" cy="5617179"/>
          </a:xfrm>
          <a:prstGeom prst="rect">
            <a:avLst/>
          </a:prstGeom>
        </p:spPr>
      </p:pic>
      <p:pic>
        <p:nvPicPr>
          <p:cNvPr id="5" name="Image 4" descr="desktop 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3438" y="571480"/>
            <a:ext cx="4357750" cy="2113198"/>
          </a:xfrm>
          <a:prstGeom prst="rect">
            <a:avLst/>
          </a:prstGeom>
        </p:spPr>
      </p:pic>
      <p:pic>
        <p:nvPicPr>
          <p:cNvPr id="6" name="Image 5" descr="desktop 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3438" y="2714620"/>
            <a:ext cx="4357718" cy="2075213"/>
          </a:xfrm>
          <a:prstGeom prst="rect">
            <a:avLst/>
          </a:prstGeom>
        </p:spPr>
      </p:pic>
      <p:pic>
        <p:nvPicPr>
          <p:cNvPr id="7" name="Image 6" descr="desktop 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3438" y="4429132"/>
            <a:ext cx="4357718" cy="174816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143768" y="285728"/>
            <a:ext cx="170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Version Desktop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68280"/>
          </a:xfrm>
        </p:spPr>
        <p:txBody>
          <a:bodyPr>
            <a:normAutofit fontScale="90000"/>
          </a:bodyPr>
          <a:lstStyle/>
          <a:p>
            <a:r>
              <a:rPr lang="fr-FR" b="1" u="sng" dirty="0" smtClean="0"/>
              <a:t>4/Bilan du projet</a:t>
            </a:r>
            <a:endParaRPr lang="fr-FR" b="1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Toute les demandes attendus ont été réaliser</a:t>
            </a:r>
          </a:p>
          <a:p>
            <a:r>
              <a:rPr lang="fr-FR" dirty="0" smtClean="0"/>
              <a:t>Points complexe: réalisation de la version mobile /la mise en place des filtres / le changement de logo d’une version à l’autre.</a:t>
            </a:r>
          </a:p>
          <a:p>
            <a:endParaRPr lang="fr-FR" dirty="0" smtClean="0"/>
          </a:p>
          <a:p>
            <a:pPr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blt 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79507"/>
            <a:ext cx="4389501" cy="6378493"/>
          </a:xfrm>
          <a:prstGeom prst="rect">
            <a:avLst/>
          </a:prstGeom>
        </p:spPr>
      </p:pic>
      <p:pic>
        <p:nvPicPr>
          <p:cNvPr id="5" name="Image 4" descr="tblt 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9124" y="471886"/>
            <a:ext cx="4473328" cy="638611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500430" y="0"/>
            <a:ext cx="167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Version tablette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mobile 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19" y="142852"/>
            <a:ext cx="2083015" cy="3143272"/>
          </a:xfrm>
          <a:prstGeom prst="rect">
            <a:avLst/>
          </a:prstGeom>
        </p:spPr>
      </p:pic>
      <p:pic>
        <p:nvPicPr>
          <p:cNvPr id="5" name="Image 4" descr="mobile 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34" y="3519260"/>
            <a:ext cx="1714512" cy="2977275"/>
          </a:xfrm>
          <a:prstGeom prst="rect">
            <a:avLst/>
          </a:prstGeom>
        </p:spPr>
      </p:pic>
      <p:pic>
        <p:nvPicPr>
          <p:cNvPr id="6" name="Image 5" descr="mobile 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7554" y="142852"/>
            <a:ext cx="1750602" cy="3071810"/>
          </a:xfrm>
          <a:prstGeom prst="rect">
            <a:avLst/>
          </a:prstGeom>
        </p:spPr>
      </p:pic>
      <p:pic>
        <p:nvPicPr>
          <p:cNvPr id="7" name="Image 6" descr="mobile 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86116" y="3357562"/>
            <a:ext cx="1809678" cy="3255094"/>
          </a:xfrm>
          <a:prstGeom prst="rect">
            <a:avLst/>
          </a:prstGeom>
        </p:spPr>
      </p:pic>
      <p:pic>
        <p:nvPicPr>
          <p:cNvPr id="8" name="Image 7" descr="mobile 5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00826" y="285727"/>
            <a:ext cx="1714512" cy="3047205"/>
          </a:xfrm>
          <a:prstGeom prst="rect">
            <a:avLst/>
          </a:prstGeom>
        </p:spPr>
      </p:pic>
      <p:pic>
        <p:nvPicPr>
          <p:cNvPr id="9" name="Image 8" descr="mobile 6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00826" y="3286124"/>
            <a:ext cx="1857388" cy="319777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0" y="0"/>
            <a:ext cx="335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Version mobile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428628"/>
          </a:xfrm>
        </p:spPr>
        <p:txBody>
          <a:bodyPr>
            <a:noAutofit/>
          </a:bodyPr>
          <a:lstStyle/>
          <a:p>
            <a:r>
              <a:rPr lang="fr-FR" sz="2400" b="1" u="sng" dirty="0" smtClean="0"/>
              <a:t>2/CODE HTML</a:t>
            </a:r>
            <a:endParaRPr lang="fr-FR" sz="2400" b="1" u="sng" dirty="0"/>
          </a:p>
        </p:txBody>
      </p:sp>
      <p:pic>
        <p:nvPicPr>
          <p:cNvPr id="9" name="Image 8" descr="HTML 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1142984"/>
            <a:ext cx="8643997" cy="5000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ZoneTexte 3"/>
          <p:cNvSpPr txBox="1"/>
          <p:nvPr/>
        </p:nvSpPr>
        <p:spPr>
          <a:xfrm>
            <a:off x="428596" y="500042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>
                <a:solidFill>
                  <a:srgbClr val="FF0000"/>
                </a:solidFill>
              </a:rPr>
              <a:t>A)Header</a:t>
            </a:r>
            <a:endParaRPr lang="fr-FR" b="1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785786" y="142852"/>
            <a:ext cx="7858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CSS-DESKTOP</a:t>
            </a:r>
            <a:r>
              <a:rPr lang="fr-FR" dirty="0" smtClean="0"/>
              <a:t> /</a:t>
            </a:r>
            <a:r>
              <a:rPr lang="fr-FR" u="sng" dirty="0" smtClean="0"/>
              <a:t>CSS-TABLETTE</a:t>
            </a:r>
            <a:r>
              <a:rPr lang="fr-FR" dirty="0" smtClean="0"/>
              <a:t>                                                    </a:t>
            </a:r>
          </a:p>
          <a:p>
            <a:endParaRPr lang="fr-FR" dirty="0" smtClean="0"/>
          </a:p>
          <a:p>
            <a:r>
              <a:rPr lang="fr-FR" dirty="0" smtClean="0"/>
              <a:t>                                                                                  	                    </a:t>
            </a:r>
            <a:r>
              <a:rPr lang="fr-FR" u="sng" dirty="0" smtClean="0"/>
              <a:t>CSS-MOBILE</a:t>
            </a:r>
            <a:endParaRPr lang="fr-FR" u="sng" dirty="0"/>
          </a:p>
        </p:txBody>
      </p:sp>
      <p:pic>
        <p:nvPicPr>
          <p:cNvPr id="5" name="Image 4" descr="logo deskto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1142984"/>
            <a:ext cx="4068831" cy="4929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 descr="logo mobi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29190" y="2071678"/>
            <a:ext cx="4031729" cy="2928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HTML 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1000108"/>
            <a:ext cx="8784943" cy="5429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/>
          <p:cNvSpPr txBox="1"/>
          <p:nvPr/>
        </p:nvSpPr>
        <p:spPr>
          <a:xfrm>
            <a:off x="500034" y="428604"/>
            <a:ext cx="16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err="1" smtClean="0">
                <a:solidFill>
                  <a:srgbClr val="FF0000"/>
                </a:solidFill>
              </a:rPr>
              <a:t>Nav</a:t>
            </a:r>
            <a:r>
              <a:rPr lang="fr-FR" u="sng" dirty="0" smtClean="0">
                <a:solidFill>
                  <a:srgbClr val="FF0000"/>
                </a:solidFill>
              </a:rPr>
              <a:t> /titre/</a:t>
            </a:r>
            <a:r>
              <a:rPr lang="fr-FR" u="sng" dirty="0" err="1" smtClean="0">
                <a:solidFill>
                  <a:srgbClr val="FF0000"/>
                </a:solidFill>
              </a:rPr>
              <a:t>form</a:t>
            </a:r>
            <a:endParaRPr lang="fr-FR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71868" y="0"/>
            <a:ext cx="5786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u="sng" dirty="0" smtClean="0"/>
              <a:t>CSS-DESKTOP</a:t>
            </a:r>
            <a:endParaRPr lang="fr-FR" u="sng" dirty="0"/>
          </a:p>
        </p:txBody>
      </p:sp>
      <p:pic>
        <p:nvPicPr>
          <p:cNvPr id="3" name="Image 2" descr="nav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428604"/>
            <a:ext cx="2801644" cy="4549626"/>
          </a:xfrm>
          <a:prstGeom prst="rect">
            <a:avLst/>
          </a:prstGeom>
        </p:spPr>
      </p:pic>
      <p:pic>
        <p:nvPicPr>
          <p:cNvPr id="4" name="Image 3" descr="nav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4714884"/>
            <a:ext cx="2786082" cy="1978330"/>
          </a:xfrm>
          <a:prstGeom prst="rect">
            <a:avLst/>
          </a:prstGeom>
        </p:spPr>
      </p:pic>
      <p:pic>
        <p:nvPicPr>
          <p:cNvPr id="5" name="Image 4" descr="h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71802" y="1214422"/>
            <a:ext cx="2896566" cy="4643470"/>
          </a:xfrm>
          <a:prstGeom prst="rect">
            <a:avLst/>
          </a:prstGeom>
        </p:spPr>
      </p:pic>
      <p:pic>
        <p:nvPicPr>
          <p:cNvPr id="6" name="Image 5" descr="for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5074" y="214290"/>
            <a:ext cx="2428892" cy="4135357"/>
          </a:xfrm>
          <a:prstGeom prst="rect">
            <a:avLst/>
          </a:prstGeom>
        </p:spPr>
      </p:pic>
      <p:pic>
        <p:nvPicPr>
          <p:cNvPr id="7" name="Image 6" descr="loup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5074" y="4357694"/>
            <a:ext cx="2428892" cy="2286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942</TotalTime>
  <Words>135</Words>
  <Application>Microsoft Office PowerPoint</Application>
  <PresentationFormat>Affichage à l'écran (4:3)</PresentationFormat>
  <Paragraphs>52</Paragraphs>
  <Slides>30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1" baseType="lpstr">
      <vt:lpstr>Thème Office</vt:lpstr>
      <vt:lpstr>PRESENTATION PROJET 2</vt:lpstr>
      <vt:lpstr>SOMMAIRE</vt:lpstr>
      <vt:lpstr>1/PRESENTATION DU PROJET</vt:lpstr>
      <vt:lpstr>Diapositive 4</vt:lpstr>
      <vt:lpstr>Diapositive 5</vt:lpstr>
      <vt:lpstr>2/CODE HTML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VALIDATION W3C/NAVIGATEURS</vt:lpstr>
      <vt:lpstr>Diapositive 29</vt:lpstr>
      <vt:lpstr>4/Bilan du projet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PROJET 2</dc:title>
  <dc:creator>HP</dc:creator>
  <cp:lastModifiedBy>HP</cp:lastModifiedBy>
  <cp:revision>47</cp:revision>
  <dcterms:created xsi:type="dcterms:W3CDTF">2022-07-19T15:26:10Z</dcterms:created>
  <dcterms:modified xsi:type="dcterms:W3CDTF">2022-07-24T23:47:54Z</dcterms:modified>
</cp:coreProperties>
</file>